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F85E5-B827-1498-EB39-C7BC657D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2C8649-F6EC-2378-C501-44E62D8D3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0A19A3-5810-BFB3-9A48-A115E75F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D64973-9E2B-4E03-41A9-B6DD942D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C570B9-0365-95FA-5677-1E76B52A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BC1DD-B4E0-C947-4049-54869E56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FF0FCC-F8DF-7587-9C8F-7AC7D45F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6465F-B785-CCDD-B235-C1EEB71C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22F3C8-4EB0-4F55-2D33-8D0EB1E3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796783-3066-7C35-77B3-C64BC5B5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1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2A9E1C-D465-6FDB-D6E4-58CF9BDC1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AF3B85-4F1C-73A2-1503-BA32B8629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464E8-5FD1-18E4-7F08-EDAF8C0D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EA79A-F546-F11D-C4F7-32E599CC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1CB035-8640-4CFA-2E34-5299885B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74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FBAB12-B84D-6199-40BB-1FFA2D76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72743-C8C0-BC4B-D0A1-8EF340734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4787DB-1E96-304C-67CA-0E71A263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9362CD-DA6B-CAC9-F705-54D926BE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850161-1D01-EC37-B1D4-E85B266B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5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F951D-4870-2EF2-CF25-699F54B7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426C6-D5A5-BBD7-46FF-441E4106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164693-CC4A-E179-E9E4-8B2525F8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7130DD-FF7D-A324-4D39-14B3D014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C3EF9-5187-7E89-0B02-A4F6DE26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43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F5B5E-0139-4831-EE41-7E450931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2402FD-D8C3-0A70-0D18-FC0232340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1B7D42-63BA-4014-BB37-126B1BD7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578915-23D1-C1F9-9F9B-6EA5D2E9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4025EA-E1EF-5B60-9E34-E25BF7BA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2DD139-F111-F02B-C8C4-556D07B6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6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CA49B-2D63-B34A-08A2-A08DBD5B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11437B-2B93-8181-A8BE-6A9FCB87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D955AA-94DF-0C65-D105-0438D4BA2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34057A-E7DF-DD41-5D27-2BD4FF474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41377B-089B-B764-6700-765F12138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4966FD-D1A4-DC39-666F-87036F29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429CD7-AE07-86D7-5331-24736538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C64702-990F-7400-642A-CEB5F774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0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A4F0C-687A-19FF-A783-200EEFF2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A45653-624E-82B7-EBB7-E8C275F4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57A3D0-FDBD-71CA-F0E8-3B53501F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BD2F2D-6E25-3007-C7DC-619FDE93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D79F30-B063-66EC-D62C-38E8FA00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9312D1-C5C8-DE5F-5A5B-F8DE9401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2F90FF-1103-D1F1-A954-F00EBD88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5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271698-015E-9557-605D-9ECAF0C9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9AEBE-0FD3-DD69-39C8-66B8B35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E8B585-7A82-A80C-F88F-A886ABF11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F9391E-C74D-3F15-2513-E4AF2335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117767-A84F-E329-206B-195412A0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44A377-24CC-7AD3-BB84-AB5FA6D0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32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B107E-5086-B300-149F-9432F5DD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88101C-DD6E-3268-1B14-692E617B4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AF0B83-31AA-DC1F-D947-055191D7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669DDD-FEAB-EF37-93D5-41932B7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21380B-076A-2A02-2CCB-BC7CA987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9B01CC-2D4E-86C8-5414-9C37C8C9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58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CDDC0E-B220-0761-A46C-7BC4F502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46665-3F0E-65F0-C4CC-DC6F0B3C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967013-BD38-A3CB-DCFA-FB6975336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B273-5D57-43D3-9ABC-A2A6B555CA1C}" type="datetimeFigureOut">
              <a:rPr kumimoji="1" lang="ja-JP" altLang="en-US" smtClean="0"/>
              <a:t>2022/11/19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5EA07-1AFD-1ECC-498A-FBE38977D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AE7B3B-A89A-C029-A7D4-84F03F528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775A-FF28-448B-9D2E-A85A69ACD4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8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3B22B3-7DAF-1C60-2C34-14DFCA384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16B39B-6FD9-D658-B8F2-86AFC1ED1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911" y="3231931"/>
            <a:ext cx="4091152" cy="1834056"/>
          </a:xfrm>
        </p:spPr>
        <p:txBody>
          <a:bodyPr>
            <a:normAutofit/>
          </a:bodyPr>
          <a:lstStyle/>
          <a:p>
            <a:r>
              <a:rPr kumimoji="1"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「花まる学習会」公式サイトより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1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HG創英角ﾎﾟｯﾌﾟ体</vt:lpstr>
      <vt:lpstr>游ゴシック</vt:lpstr>
      <vt:lpstr>游ゴシック Light</vt:lpstr>
      <vt:lpstr>Arial</vt:lpstr>
      <vt:lpstr>Office テーマ</vt:lpstr>
      <vt:lpstr>「花まる学習会」公式サイトより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「花まる学習会」公式サイトより</dc:title>
  <dc:creator>海老名 悠希</dc:creator>
  <cp:lastModifiedBy>海老名 悠希</cp:lastModifiedBy>
  <cp:revision>2</cp:revision>
  <dcterms:created xsi:type="dcterms:W3CDTF">2022-11-19T07:25:37Z</dcterms:created>
  <dcterms:modified xsi:type="dcterms:W3CDTF">2022-11-19T07:28:36Z</dcterms:modified>
</cp:coreProperties>
</file>